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9ED4-4DA4-470B-B560-1D82A33917D4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EE-E9C9-4334-AB6B-004B673EA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68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9ED4-4DA4-470B-B560-1D82A33917D4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EE-E9C9-4334-AB6B-004B673EA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60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9ED4-4DA4-470B-B560-1D82A33917D4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EE-E9C9-4334-AB6B-004B673EA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3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9ED4-4DA4-470B-B560-1D82A33917D4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EE-E9C9-4334-AB6B-004B673EA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90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9ED4-4DA4-470B-B560-1D82A33917D4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EE-E9C9-4334-AB6B-004B673EA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8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9ED4-4DA4-470B-B560-1D82A33917D4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EE-E9C9-4334-AB6B-004B673EA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7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9ED4-4DA4-470B-B560-1D82A33917D4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EE-E9C9-4334-AB6B-004B673EA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17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9ED4-4DA4-470B-B560-1D82A33917D4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EE-E9C9-4334-AB6B-004B673EA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5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9ED4-4DA4-470B-B560-1D82A33917D4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EE-E9C9-4334-AB6B-004B673EA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8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9ED4-4DA4-470B-B560-1D82A33917D4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EE-E9C9-4334-AB6B-004B673EA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30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9ED4-4DA4-470B-B560-1D82A33917D4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F4EE-E9C9-4334-AB6B-004B673EA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29ED4-4DA4-470B-B560-1D82A33917D4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AF4EE-E9C9-4334-AB6B-004B673EA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36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</a:rPr>
              <a:t>ACTION FAMILLE &amp; PARENTALITE</a:t>
            </a:r>
            <a:endParaRPr lang="fr-FR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24238"/>
            <a:ext cx="2857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582">
            <a:off x="6820768" y="1196752"/>
            <a:ext cx="186416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9102">
            <a:off x="698847" y="4459862"/>
            <a:ext cx="1709195" cy="1282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10">
            <a:off x="583568" y="1602250"/>
            <a:ext cx="1939752" cy="21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9792" y="1484784"/>
            <a:ext cx="3744416" cy="16561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3 Ateliers de photo- langage animés par des salariés du service avec des parents bénéficiaires  du pôle ASPP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 smtClean="0"/>
              <a:t>Et productions de 3 affiches 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 smtClean="0"/>
              <a:t>Sur le thème de LA FAMILLE</a:t>
            </a:r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>
            <a:off x="2699792" y="3433763"/>
            <a:ext cx="3744416" cy="12913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3 ateliers de lecture animés par des bénévoles de « lire et faire lire » proposés aux enfants des familles participant à l’action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 smtClean="0"/>
              <a:t>Sur le thème de la FAMILLE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2771800" y="5013176"/>
            <a:ext cx="3672408" cy="14510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3 ateliers d’écriture proposés aux enfants par les salariés du service et la volontaire de service civique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 smtClean="0"/>
              <a:t>Avec production de livrets d’histoire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 smtClean="0"/>
              <a:t>Sur le thème de la FAMILLE</a:t>
            </a:r>
            <a:endParaRPr lang="fr-F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7060">
            <a:off x="6982709" y="5248079"/>
            <a:ext cx="1540287" cy="981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683568" y="404664"/>
            <a:ext cx="792088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POLE ASPP</a:t>
            </a:r>
            <a:endParaRPr lang="fr-FR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3" y="5923413"/>
            <a:ext cx="813118" cy="7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2176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</Words>
  <Application>Microsoft Office PowerPoint</Application>
  <PresentationFormat>Affichage à l'écran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ACTION FAMILLE &amp; PARENTALITE</vt:lpstr>
    </vt:vector>
  </TitlesOfParts>
  <Company>UDAF de la Moselle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POLE ASPP  ACCUEILLE UN VOLONTAIRE DE SERVICE CIVIQUE</dc:title>
  <dc:creator>LADAME Estelle</dc:creator>
  <cp:lastModifiedBy>LADAME Estelle</cp:lastModifiedBy>
  <cp:revision>3</cp:revision>
  <dcterms:created xsi:type="dcterms:W3CDTF">2019-01-30T13:36:01Z</dcterms:created>
  <dcterms:modified xsi:type="dcterms:W3CDTF">2019-01-30T13:37:28Z</dcterms:modified>
</cp:coreProperties>
</file>